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22" y="8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08A5-A501-45BF-B7E6-794754DD4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A38F9-6063-4A19-AB51-B31311DFD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B1A8A-2E70-4EA3-9D16-1FD72577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F3D8D-2D7F-4EF4-A01A-DBF31963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5B95-1E63-4010-9FEC-7CD8BB36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86D5-5F80-42DC-BFA8-EA218587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4EAFB-0BA9-4572-928F-7CACC4027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B045-AC62-4178-8639-88458FA4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EBD97-DF62-497A-9666-81CFD564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913F5-BD67-41EF-9DBD-42277873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7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C0661-4BB5-413F-91BE-04B8E7C51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1B0C1-2A92-4E54-9476-E02E81DD4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5FB73-8BE9-47B8-9B71-9DE7B20E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CAA7-5739-41B3-8FF0-1C8F01D7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0FB61-060A-461F-B8FC-44EFC9A7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6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8D1E-6251-4DF8-9F79-B42D6248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61FCC-038A-4F78-8998-24269CE5B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450B9-E565-4ACB-9A26-A6A2F722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2F467-C29E-4880-9806-31E83B2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4E9D7-DCC5-4128-B864-5FD306A5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3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C56D-1054-4BB2-85B9-B899992A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46781-7F4A-49E7-84C5-C3F0788F1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B17A8-6111-4D1B-AB19-4871B5F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7A26B-01DE-40E4-AE0B-AB8F975E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20895-5BA3-4549-809A-F44E7FE7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8632-EC2C-4555-BDFD-AD4267F7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C02C7-968A-4E29-A77D-50B81DCCA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A8616-76A5-4FA3-81AF-66FF79836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903F6-19DC-4E0C-B537-6C3FFD6D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25A65-EDE8-4921-A25D-077B5AAB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AD4A8-7392-4D67-8F46-F2AB4EF3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4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F95D-14BE-4B0F-B4AE-6A07E661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5A5DC-025E-438D-858D-D0D742DF8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E10FB-5954-438A-AA05-01F4D1A11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5357E-51E4-4906-8219-01E24F899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3B597-E8FF-4E06-953F-D8B155F70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CC94D-15BE-49E6-84F5-4EB26D42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27523-F1C1-4965-BBA0-2E50FDF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018E3-3EE7-405C-8AFA-4DB3180D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01FC-FC67-4033-BBDC-B511F7D4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71A2E-8818-4644-A824-69BF9294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909B4-6F1A-4659-9FD2-46DB5513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6482E-445C-49FD-B6F7-14E70F6F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81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4F712-4C2D-4D08-87D4-207049F9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993C3-440F-411F-AFEA-AD03C48A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C4537-99F2-4327-A5F6-960DE351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10AB-9CD0-4E05-A49A-60E47B42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95FF-C0BA-414B-9FFF-AE069840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219E6-5869-42F2-9CC6-A360E6282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7BFF3-775C-4CC4-96AA-E6A0C78B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29DA3-3A23-4F09-B3CB-D52642A9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71011-4AD1-43A7-BC1C-580CC61D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271C-BC19-4364-BCD2-BDD7725E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7C7BF-6503-41F7-BF37-FBA5A2976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FC8B8-A70B-4774-81DC-ED88CF6ED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35B3B-95CE-45C9-A052-8E7561093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A7714-9E70-41A7-B1AD-4E51BF46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AAFB9-7DD9-4681-8321-5B81230B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5E4C1-F4EC-4028-80A5-8AA85F6C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89966-5E42-4D62-9F4D-6816D46E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0AC1C-45F6-499B-B87F-E4C47A65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303FA-2B2B-4F36-A75A-89EBF7C69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4AAF-8D24-4DF3-B28B-26B3FC9A1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1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omposition/visual-layer" TargetMode="External"/><Relationship Id="rId2" Type="http://schemas.openxmlformats.org/officeDocument/2006/relationships/hyperlink" Target="http://fluent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WindowsUIDevLab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intersecting circles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/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 title="ribbon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D9CBE-2E93-4049-BDB9-767DF01A5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Windows 10</a:t>
            </a:r>
            <a:br>
              <a:rPr lang="en-US" sz="4000">
                <a:solidFill>
                  <a:schemeClr val="bg2"/>
                </a:solidFill>
              </a:rPr>
            </a:br>
            <a:r>
              <a:rPr lang="en-US" sz="4000">
                <a:solidFill>
                  <a:schemeClr val="bg2"/>
                </a:solidFill>
              </a:rPr>
              <a:t>Lighting up your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98B7B-F555-49F0-AF52-129A287C9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/>
              <a:t>Daren May</a:t>
            </a:r>
          </a:p>
          <a:p>
            <a:r>
              <a:rPr lang="en-US" sz="1800"/>
              <a:t>Windows Development MVP</a:t>
            </a:r>
          </a:p>
        </p:txBody>
      </p:sp>
    </p:spTree>
    <p:extLst>
      <p:ext uri="{BB962C8B-B14F-4D97-AF65-F5344CB8AC3E}">
        <p14:creationId xmlns:p14="http://schemas.microsoft.com/office/powerpoint/2010/main" val="3239436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D883-1F83-448F-BC9E-8A6B5000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AEFD-B620-48BB-A6EF-A20DF2CD8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Connected Animation</a:t>
            </a:r>
          </a:p>
          <a:p>
            <a:r>
              <a:rPr lang="en-US" dirty="0"/>
              <a:t>Acrylic</a:t>
            </a:r>
          </a:p>
          <a:p>
            <a:r>
              <a:rPr lang="en-US" dirty="0" err="1"/>
              <a:t>GridView</a:t>
            </a:r>
            <a:r>
              <a:rPr lang="en-US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41597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0FCE516-D4C7-4351-B3C6-B707A5C0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436AD-8BE7-4C99-916A-CEF8E3328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29586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2"/>
              </a:rPr>
              <a:t>http://fluent.microsoft.com/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https://docs.microsoft.com/en-us/windows/uwp/composition/visual-layer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https://github.com/Microsoft/WindowsUIDevLabs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2424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phone do you have in your pocket?</a:t>
            </a:r>
          </a:p>
        </p:txBody>
      </p:sp>
    </p:spTree>
    <p:extLst>
      <p:ext uri="{BB962C8B-B14F-4D97-AF65-F5344CB8AC3E}">
        <p14:creationId xmlns:p14="http://schemas.microsoft.com/office/powerpoint/2010/main" val="3722910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News</a:t>
            </a:r>
          </a:p>
        </p:txBody>
      </p:sp>
      <p:pic>
        <p:nvPicPr>
          <p:cNvPr id="6" name="iOS-News">
            <a:hlinkClick r:id="" action="ppaction://media"/>
            <a:extLst>
              <a:ext uri="{FF2B5EF4-FFF2-40B4-BE49-F238E27FC236}">
                <a16:creationId xmlns:a16="http://schemas.microsoft.com/office/drawing/2014/main" id="{519105AB-2423-4988-B1CE-09670D110C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5563" y="365125"/>
            <a:ext cx="8010197" cy="600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89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Music</a:t>
            </a:r>
          </a:p>
        </p:txBody>
      </p:sp>
      <p:pic>
        <p:nvPicPr>
          <p:cNvPr id="3" name="iOS-Music">
            <a:hlinkClick r:id="" action="ppaction://media"/>
            <a:extLst>
              <a:ext uri="{FF2B5EF4-FFF2-40B4-BE49-F238E27FC236}">
                <a16:creationId xmlns:a16="http://schemas.microsoft.com/office/drawing/2014/main" id="{2B5A8D81-9E9F-4B0A-BFBF-FDE725CAF3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7436" y="365125"/>
            <a:ext cx="8130859" cy="6097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123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C3E1-3AF2-4B41-958A-87A2B0B5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8 Store Apps…</a:t>
            </a:r>
          </a:p>
        </p:txBody>
      </p:sp>
      <p:pic>
        <p:nvPicPr>
          <p:cNvPr id="1028" name="Picture 4" descr="Image result for Windows 8 sstore apps App for PC">
            <a:extLst>
              <a:ext uri="{FF2B5EF4-FFF2-40B4-BE49-F238E27FC236}">
                <a16:creationId xmlns:a16="http://schemas.microsoft.com/office/drawing/2014/main" id="{4881C052-4616-417A-96DE-C87284FFE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etflix for Windows 8">
            <a:extLst>
              <a:ext uri="{FF2B5EF4-FFF2-40B4-BE49-F238E27FC236}">
                <a16:creationId xmlns:a16="http://schemas.microsoft.com/office/drawing/2014/main" id="{28D93E3A-4802-48C4-8254-A711C318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4" y="1822587"/>
            <a:ext cx="7739489" cy="43495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ropbox for Windows 8">
            <a:extLst>
              <a:ext uri="{FF2B5EF4-FFF2-40B4-BE49-F238E27FC236}">
                <a16:creationId xmlns:a16="http://schemas.microsoft.com/office/drawing/2014/main" id="{64E88B21-8030-4811-B6E3-4F48E2BA8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6775490" cy="43543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384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B7A0C22A-2C15-4AD0-8B76-7C403FC51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07" t="4036" r="22589" b="-2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299E5-D6BD-4E20-9413-4ADCDF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4"/>
            <a:ext cx="5058370" cy="3320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Demo News App</a:t>
            </a:r>
          </a:p>
        </p:txBody>
      </p:sp>
    </p:spTree>
    <p:extLst>
      <p:ext uri="{BB962C8B-B14F-4D97-AF65-F5344CB8AC3E}">
        <p14:creationId xmlns:p14="http://schemas.microsoft.com/office/powerpoint/2010/main" val="3936110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1D299E5-D6BD-4E20-9413-4ADCDF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Uninspiring!</a:t>
            </a:r>
          </a:p>
        </p:txBody>
      </p:sp>
    </p:spTree>
    <p:extLst>
      <p:ext uri="{BB962C8B-B14F-4D97-AF65-F5344CB8AC3E}">
        <p14:creationId xmlns:p14="http://schemas.microsoft.com/office/powerpoint/2010/main" val="892013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on_Sizzle">
            <a:hlinkClick r:id="" action="ppaction://media"/>
            <a:extLst>
              <a:ext uri="{FF2B5EF4-FFF2-40B4-BE49-F238E27FC236}">
                <a16:creationId xmlns:a16="http://schemas.microsoft.com/office/drawing/2014/main" id="{C3DD3645-118B-408E-9CDC-447489880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3CE19-01E8-40F4-B530-A88A531A6E1F}"/>
              </a:ext>
            </a:extLst>
          </p:cNvPr>
          <p:cNvSpPr txBox="1"/>
          <p:nvPr/>
        </p:nvSpPr>
        <p:spPr>
          <a:xfrm>
            <a:off x="2938463" y="2533650"/>
            <a:ext cx="6644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So what next?</a:t>
            </a:r>
          </a:p>
        </p:txBody>
      </p:sp>
    </p:spTree>
    <p:extLst>
      <p:ext uri="{BB962C8B-B14F-4D97-AF65-F5344CB8AC3E}">
        <p14:creationId xmlns:p14="http://schemas.microsoft.com/office/powerpoint/2010/main" val="1189795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effectLst/>
        </p:spPr>
      </p:sp>
      <p:pic>
        <p:nvPicPr>
          <p:cNvPr id="3" name="Picture 2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B7A0C22A-2C15-4AD0-8B76-7C403FC51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06" b="24779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1D299E5-D6BD-4E20-9413-4ADCDF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Let's Light it Up!</a:t>
            </a:r>
          </a:p>
        </p:txBody>
      </p:sp>
    </p:spTree>
    <p:extLst>
      <p:ext uri="{BB962C8B-B14F-4D97-AF65-F5344CB8AC3E}">
        <p14:creationId xmlns:p14="http://schemas.microsoft.com/office/powerpoint/2010/main" val="2694485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80</Words>
  <Application>Microsoft Office PowerPoint</Application>
  <PresentationFormat>Widescreen</PresentationFormat>
  <Paragraphs>19</Paragraphs>
  <Slides>11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Windows 10 Lighting up your UI</vt:lpstr>
      <vt:lpstr>What phone do you have in your pocket?</vt:lpstr>
      <vt:lpstr>iOS News</vt:lpstr>
      <vt:lpstr>iOS Music</vt:lpstr>
      <vt:lpstr>Windows 8 Store Apps…</vt:lpstr>
      <vt:lpstr>Demo News App</vt:lpstr>
      <vt:lpstr>Uninspiring!</vt:lpstr>
      <vt:lpstr>PowerPoint Presentation</vt:lpstr>
      <vt:lpstr>Let's Light it Up!</vt:lpstr>
      <vt:lpstr>Checklist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10 Lighting up your UI</dc:title>
  <dc:creator>Daren May</dc:creator>
  <cp:lastModifiedBy>Daren May</cp:lastModifiedBy>
  <cp:revision>14</cp:revision>
  <dcterms:created xsi:type="dcterms:W3CDTF">2017-06-15T15:19:28Z</dcterms:created>
  <dcterms:modified xsi:type="dcterms:W3CDTF">2017-06-15T23:06:48Z</dcterms:modified>
</cp:coreProperties>
</file>